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  <p:sldId id="352" r:id="rId32"/>
    <p:sldId id="353" r:id="rId33"/>
    <p:sldId id="354" r:id="rId34"/>
    <p:sldId id="355" r:id="rId35"/>
    <p:sldId id="356" r:id="rId36"/>
    <p:sldId id="357" r:id="rId37"/>
    <p:sldId id="358" r:id="rId38"/>
    <p:sldId id="359" r:id="rId39"/>
    <p:sldId id="360" r:id="rId40"/>
    <p:sldId id="361" r:id="rId41"/>
    <p:sldId id="362" r:id="rId42"/>
    <p:sldId id="363" r:id="rId43"/>
    <p:sldId id="364" r:id="rId44"/>
    <p:sldId id="365" r:id="rId45"/>
    <p:sldId id="366" r:id="rId46"/>
    <p:sldId id="367" r:id="rId47"/>
    <p:sldId id="368" r:id="rId48"/>
    <p:sldId id="369" r:id="rId49"/>
    <p:sldId id="370" r:id="rId50"/>
    <p:sldId id="371" r:id="rId51"/>
    <p:sldId id="372" r:id="rId52"/>
    <p:sldId id="373" r:id="rId53"/>
    <p:sldId id="374" r:id="rId54"/>
    <p:sldId id="375" r:id="rId55"/>
    <p:sldId id="376" r:id="rId56"/>
    <p:sldId id="377" r:id="rId57"/>
    <p:sldId id="378" r:id="rId58"/>
    <p:sldId id="379" r:id="rId59"/>
    <p:sldId id="380" r:id="rId60"/>
    <p:sldId id="381" r:id="rId61"/>
    <p:sldId id="382" r:id="rId62"/>
    <p:sldId id="383" r:id="rId63"/>
    <p:sldId id="387" r:id="rId64"/>
    <p:sldId id="384" r:id="rId65"/>
    <p:sldId id="385" r:id="rId66"/>
    <p:sldId id="386" r:id="rId6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0" Type="http://schemas.openxmlformats.org/officeDocument/2006/relationships/tableStyles" Target="tableStyles.xml"/><Relationship Id="rId7" Type="http://schemas.openxmlformats.org/officeDocument/2006/relationships/slide" Target="slides/slide5.xml"/><Relationship Id="rId69" Type="http://schemas.openxmlformats.org/officeDocument/2006/relationships/viewProps" Target="viewProps.xml"/><Relationship Id="rId68" Type="http://schemas.openxmlformats.org/officeDocument/2006/relationships/presProps" Target="presProps.xml"/><Relationship Id="rId67" Type="http://schemas.openxmlformats.org/officeDocument/2006/relationships/slide" Target="slides/slide65.xml"/><Relationship Id="rId66" Type="http://schemas.openxmlformats.org/officeDocument/2006/relationships/slide" Target="slides/slide64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5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6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7.pn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8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362075"/>
            <a:ext cx="11515725" cy="4133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635" y="1928495"/>
            <a:ext cx="11315700" cy="3000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20725" y="263588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5135" y="1943100"/>
            <a:ext cx="10620375" cy="2971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01675" y="194310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39775" y="360616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466215"/>
            <a:ext cx="11582400" cy="5229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482465" y="5821045"/>
            <a:ext cx="1969770" cy="55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756140" y="5849620"/>
            <a:ext cx="1496695" cy="55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604645"/>
            <a:ext cx="11591925" cy="3648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189720" y="2558415"/>
            <a:ext cx="196024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050155" y="3919220"/>
            <a:ext cx="152590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21650" y="4335145"/>
            <a:ext cx="152590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386205"/>
            <a:ext cx="11544300" cy="5276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572895"/>
            <a:ext cx="11525250" cy="454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390650"/>
            <a:ext cx="11534775" cy="4076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1459865"/>
            <a:ext cx="11477625" cy="5229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26745" y="214439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02310" y="451675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7225" y="1374140"/>
            <a:ext cx="10877550" cy="530034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76630" y="137414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43915" y="331152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666875"/>
            <a:ext cx="11591925" cy="3524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64210" y="167195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506855"/>
            <a:ext cx="11572875" cy="2028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605" y="3626485"/>
            <a:ext cx="8848725" cy="2781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83260" y="362648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714500"/>
            <a:ext cx="11525250" cy="3429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2076450"/>
            <a:ext cx="11591925" cy="2705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" y="1695450"/>
            <a:ext cx="11658600" cy="3467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483360"/>
            <a:ext cx="11563350" cy="4572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07060" y="217233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304925"/>
            <a:ext cx="11544300" cy="4248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64210" y="144462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4020" y="2042795"/>
            <a:ext cx="11363325" cy="2771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0605" y="4938395"/>
            <a:ext cx="8801100" cy="666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73735" y="204279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2115" y="1579245"/>
            <a:ext cx="10820400" cy="4286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64210" y="167195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34390" y="365633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7175" y="1947545"/>
            <a:ext cx="11677650" cy="2962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638300"/>
            <a:ext cx="11553825" cy="3581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585595"/>
            <a:ext cx="11553825" cy="3686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1522730"/>
            <a:ext cx="11630025" cy="4229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26745" y="152273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51180" y="374396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1976120"/>
            <a:ext cx="11630025" cy="2905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2366645"/>
            <a:ext cx="11572875" cy="2124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64210" y="226695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677035"/>
            <a:ext cx="11572875" cy="4562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64210" y="167195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050" y="1528445"/>
            <a:ext cx="11391900" cy="3800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64210" y="167195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1474470"/>
            <a:ext cx="11430000" cy="4362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82625" y="147447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842770"/>
            <a:ext cx="11525250" cy="3171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64210" y="204025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498600"/>
            <a:ext cx="11553825" cy="4276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697595" y="350583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962390" y="503745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5920" y="1417955"/>
            <a:ext cx="11439525" cy="4362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179560" y="202184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59840" y="497967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316355"/>
            <a:ext cx="11525250" cy="4981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100580" y="104775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3070" y="2324100"/>
            <a:ext cx="11325225" cy="2209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980" y="1657350"/>
            <a:ext cx="11287125" cy="3543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64210" y="167195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2605" y="379793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590675"/>
            <a:ext cx="11525250" cy="3676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604645"/>
            <a:ext cx="11582400" cy="3648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381125"/>
            <a:ext cx="11544300" cy="5153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611630"/>
            <a:ext cx="11601450" cy="449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2357120"/>
            <a:ext cx="11496675" cy="2143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2004695"/>
            <a:ext cx="11525250" cy="2847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17220" y="188023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98805" y="285369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1835" y="360934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9300" y="443103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8780" y="1463040"/>
            <a:ext cx="10963275" cy="4362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92150" y="146304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45160" y="215265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8170" y="295592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2150" y="369316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5815" y="445897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2150" y="520255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475" y="1467485"/>
            <a:ext cx="11449050" cy="4352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83260" y="146748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83260" y="228981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3260" y="299910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7240" y="383032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3260" y="456755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309370"/>
            <a:ext cx="11525250" cy="4238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5920" y="1323975"/>
            <a:ext cx="11439525" cy="4210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605655" y="1842135"/>
            <a:ext cx="94996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400040" y="2604770"/>
            <a:ext cx="136588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39770" y="3370580"/>
            <a:ext cx="17437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65740" y="4117340"/>
            <a:ext cx="121475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2033270"/>
            <a:ext cx="11563350" cy="2790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314450"/>
            <a:ext cx="11506200" cy="4229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337435" y="1160780"/>
            <a:ext cx="1791335" cy="548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696835" y="1907540"/>
            <a:ext cx="2084070" cy="548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8870" y="4893945"/>
            <a:ext cx="1687195" cy="548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2028825"/>
            <a:ext cx="11610975" cy="2800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242820" y="1849120"/>
            <a:ext cx="163957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652635" y="3333115"/>
            <a:ext cx="163957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4930" y="4107815"/>
            <a:ext cx="163957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423670"/>
            <a:ext cx="11553825" cy="4010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83640" y="463994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452245"/>
            <a:ext cx="11544300" cy="3952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017520" y="216344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074035" y="382651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" y="1838325"/>
            <a:ext cx="11649075" cy="3181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34770" y="177228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421890" y="3454400"/>
            <a:ext cx="224536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452245"/>
            <a:ext cx="11487150" cy="3952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419225"/>
            <a:ext cx="11620500" cy="4019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414395" y="1383665"/>
            <a:ext cx="743394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07845" y="3047365"/>
            <a:ext cx="486410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329690"/>
            <a:ext cx="11525250" cy="544957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873885" y="1170940"/>
            <a:ext cx="647827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590675" y="6094730"/>
            <a:ext cx="90385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1899920"/>
            <a:ext cx="11430000" cy="3057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760855" y="3439160"/>
            <a:ext cx="891730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866900"/>
            <a:ext cx="11601450" cy="3124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4970" y="1676400"/>
            <a:ext cx="11401425" cy="3505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64210" y="167195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64210" y="376047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8800" y="1521460"/>
            <a:ext cx="10658475" cy="449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1175" y="1521460"/>
            <a:ext cx="10715625" cy="451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5145" y="1843405"/>
            <a:ext cx="9458325" cy="3171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930" y="1569085"/>
            <a:ext cx="11677650" cy="4724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440295" y="2484120"/>
            <a:ext cx="450342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28930" y="3514090"/>
            <a:ext cx="1161542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1160" y="4554220"/>
            <a:ext cx="1161542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4800" y="5608320"/>
            <a:ext cx="1161542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410970"/>
            <a:ext cx="11487150" cy="4752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91135" y="1350645"/>
            <a:ext cx="1175258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91135" y="2390140"/>
            <a:ext cx="1175258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135" y="3363595"/>
            <a:ext cx="1175258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135" y="4460240"/>
            <a:ext cx="1175258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1135" y="5471160"/>
            <a:ext cx="1175258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760" y="2543175"/>
            <a:ext cx="11696700" cy="1771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56565" y="2587625"/>
            <a:ext cx="1147826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9690" y="3589655"/>
            <a:ext cx="1147826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5920" y="1463040"/>
            <a:ext cx="11439525" cy="1304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020" y="2908300"/>
            <a:ext cx="11363325" cy="3838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45160" y="228536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645160" y="451612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8780" y="2016760"/>
            <a:ext cx="10487025" cy="2143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39775" y="2776855"/>
            <a:ext cx="72326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3545" y="1566545"/>
            <a:ext cx="11344275" cy="3724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64210" y="156654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64210" y="385381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65</vt:i4>
      </vt:variant>
    </vt:vector>
  </HeadingPairs>
  <TitlesOfParts>
    <vt:vector size="7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73</cp:revision>
  <dcterms:created xsi:type="dcterms:W3CDTF">2015-09-16T06:44:00Z</dcterms:created>
  <dcterms:modified xsi:type="dcterms:W3CDTF">2026-01-08T07:41:27Z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